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71" r:id="rId10"/>
    <p:sldId id="272" r:id="rId11"/>
    <p:sldId id="273" r:id="rId12"/>
    <p:sldId id="274" r:id="rId13"/>
    <p:sldId id="275" r:id="rId14"/>
    <p:sldId id="276" r:id="rId15"/>
    <p:sldId id="279" r:id="rId16"/>
    <p:sldId id="278" r:id="rId1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0" d="100"/>
          <a:sy n="80" d="100"/>
        </p:scale>
        <p:origin x="754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69B768E-FC0D-48FB-9549-4E09FEC190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1FBBD110-E3A1-40EA-9861-35FC2DDC99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C350F69-30F7-4398-A7FE-B2DDA163D4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87A3A-0C8A-46E7-BE7D-E7C960AD042E}" type="datetimeFigureOut">
              <a:rPr lang="ru-RU" smtClean="0"/>
              <a:t>26.04.2024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70D3954-093F-42AD-9895-68B44E49BF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B27C1A4-5735-456B-85E0-0A1CE829E2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BA96E-59A8-4716-996C-79D59C506C5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461869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60E2D14-CD54-4829-A822-E5369A5C66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1E278C19-8A36-4C39-ACC2-B9277D29F5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A2A2BDF-1C98-42E6-B2B8-73CE5BFF11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87A3A-0C8A-46E7-BE7D-E7C960AD042E}" type="datetimeFigureOut">
              <a:rPr lang="ru-RU" smtClean="0"/>
              <a:t>26.04.2024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CF7986F-FBF8-4AC2-8E30-31287BF799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BA88BF4-2846-402A-A3F7-177E4051F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BA96E-59A8-4716-996C-79D59C506C5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386985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DD9A5656-3CA6-42DD-926B-0E575E8F600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96A1D34D-CAC1-47F6-B1C0-4AEB5995DA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9763BEE-5C82-43A2-9B52-8EBEA9E93F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87A3A-0C8A-46E7-BE7D-E7C960AD042E}" type="datetimeFigureOut">
              <a:rPr lang="ru-RU" smtClean="0"/>
              <a:t>26.04.2024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E6D741A-71D8-4AED-AD3D-71A020A8B9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782ABF3-499D-4C19-9338-2CD7D88A6E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BA96E-59A8-4716-996C-79D59C506C5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97918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C08F8C3-659B-4CE6-9D3C-7DA64C7A27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BA34637-CFAA-4262-9A84-3747A877E1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960DE6F-1715-4673-90E8-FBF81CB715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87A3A-0C8A-46E7-BE7D-E7C960AD042E}" type="datetimeFigureOut">
              <a:rPr lang="ru-RU" smtClean="0"/>
              <a:t>26.04.2024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B67ADFC-C990-44E5-80EB-8D2F14F05F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A80D0B0-F625-4633-B7F9-1FDD166C2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BA96E-59A8-4716-996C-79D59C506C5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497980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0AD5B4A-5C82-418B-B558-3E93C9E55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8C40E03-CE73-4EB6-AC30-687B26C8CE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B35A787-B894-4F51-AD3D-624F11CBF6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87A3A-0C8A-46E7-BE7D-E7C960AD042E}" type="datetimeFigureOut">
              <a:rPr lang="ru-RU" smtClean="0"/>
              <a:t>26.04.2024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AD5D390-7180-4070-B0C3-77ADB24CD9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FD0A6BD-EE80-4335-AFCB-571DA30189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BA96E-59A8-4716-996C-79D59C506C5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212339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6D31C14-BE2E-4098-8C67-AF1964AB8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C9B0650-B4C7-452E-BAEE-028D134BE3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BBF7365A-95FC-4755-8FCE-62FB542B7B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FA4982F-D555-439F-B2C5-6A26F4638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87A3A-0C8A-46E7-BE7D-E7C960AD042E}" type="datetimeFigureOut">
              <a:rPr lang="ru-RU" smtClean="0"/>
              <a:t>26.04.2024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F1551AC9-429B-410A-9D61-D013E84B6B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38278BC-8AE4-4A03-9A41-47950BEF6B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BA96E-59A8-4716-996C-79D59C506C5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901680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C882FAC-BF7C-4078-BEA9-AB54A2F53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059F6CA-2D60-4A0C-9B14-23C6040506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DBC0C34-B136-494A-8324-0EC88D4C3B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FA766BBF-08DF-4A18-8C38-C47268551BC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0169396F-5B40-4AFE-BE89-C09927A12F5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F7C181A7-3B99-48EC-A9DA-8C5045DC0B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87A3A-0C8A-46E7-BE7D-E7C960AD042E}" type="datetimeFigureOut">
              <a:rPr lang="ru-RU" smtClean="0"/>
              <a:t>26.04.2024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7F794BA0-E543-4856-B2C4-CAF8CAE0FA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345D5D2E-61AA-431D-9145-DDF3F4E2D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BA96E-59A8-4716-996C-79D59C506C5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555872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FDAA737-0D41-4B49-978E-7AF1F936B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01856230-A54A-4779-B5BC-E01FACD41E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87A3A-0C8A-46E7-BE7D-E7C960AD042E}" type="datetimeFigureOut">
              <a:rPr lang="ru-RU" smtClean="0"/>
              <a:t>26.04.2024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63B0CE83-41DE-423F-BD0A-102F7667B6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3E0125F-2625-4746-AB66-710604DE2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BA96E-59A8-4716-996C-79D59C506C5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089306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94FAA237-3BEA-4A61-9E6B-543DD24F92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87A3A-0C8A-46E7-BE7D-E7C960AD042E}" type="datetimeFigureOut">
              <a:rPr lang="ru-RU" smtClean="0"/>
              <a:t>26.04.2024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6F28DC55-12EA-4D9E-8FB9-28F413899B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E17840D-4453-49F2-B0E4-A01BE9E268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BA96E-59A8-4716-996C-79D59C506C5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00271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A6EF66D-E7AC-43A4-90D2-F11847D460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44EABAC-7F4F-4E93-88EA-0C3001ADC3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4FF47BA-CABA-4B2C-BE55-D9D5F2453B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DF52AC00-B24E-4A25-A378-33A4B7461F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87A3A-0C8A-46E7-BE7D-E7C960AD042E}" type="datetimeFigureOut">
              <a:rPr lang="ru-RU" smtClean="0"/>
              <a:t>26.04.2024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7271B29-FE21-4234-88B5-34F26D559B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5745253-F072-47DA-9836-548AE0CD1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BA96E-59A8-4716-996C-79D59C506C5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58006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8AC4A9C-A807-49B3-8665-87711EDD1F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C5E86799-7CD1-4F63-BA5A-2E52DE82CA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AFEC986-BBCF-4F89-9DD8-D37009554C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5FE9DAA-B541-489B-8A14-AD700B8394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87A3A-0C8A-46E7-BE7D-E7C960AD042E}" type="datetimeFigureOut">
              <a:rPr lang="ru-RU" smtClean="0"/>
              <a:t>26.04.2024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6D1D81C-0F69-4382-9FE2-2489C9EC93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D80F748-E403-4186-8CFE-F5CE450BF3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DBA96E-59A8-4716-996C-79D59C506C5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14065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AB640CE-7E33-48F1-9492-7295EFA1D8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126FC5E-C35E-4201-A682-24249E4482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3FC6A95-E1EB-4E8A-97BF-ABBA92DD0F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187A3A-0C8A-46E7-BE7D-E7C960AD042E}" type="datetimeFigureOut">
              <a:rPr lang="ru-RU" smtClean="0"/>
              <a:t>26.04.2024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A0CE90A-F2F8-4695-9EB7-290CE7E60C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CBD8ADE-C796-4376-A5F3-E5A454C44A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DBA96E-59A8-4716-996C-79D59C506C5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033023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6094D3D-74E5-4A0C-A31E-1B57D3359D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940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BE7644C-5CF4-4318-A979-D875526853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8348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C8A5AA2-4DC7-4BD8-A794-3F0F391218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3757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0FF141C-FC40-4B23-ACFA-4A18AF2701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2284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5522201-D06A-4891-A9CF-451A1AC34F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состояние_1_2024-04-25 21-09-04">
            <a:hlinkClick r:id="" action="ppaction://media"/>
            <a:extLst>
              <a:ext uri="{FF2B5EF4-FFF2-40B4-BE49-F238E27FC236}">
                <a16:creationId xmlns:a16="http://schemas.microsoft.com/office/drawing/2014/main" id="{8C836D66-94C6-4D71-9D8E-739E0E8CB38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847850" y="1172170"/>
            <a:ext cx="8262409" cy="4647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131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695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3902510-570D-4D00-BF69-D263C0ECC5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029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4C309B1-968C-4963-8CB1-A8DB0EDD2A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5966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13932B2-75B1-4815-8682-15949045F9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7358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8ABE8DA-5257-4EEB-90F7-E52E6FCF5F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6642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CA7A2AB-7AF0-4AC6-8A77-FE61616E0F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7415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2839664-079F-475A-82C0-B8CE86249B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6348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C205988-173B-48B0-86DD-6D4DEDB931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5258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DA39E77-BAE2-4FB2-BAC0-5D55C35899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0512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0EFAA88-348C-4052-8CF3-DC8B1435C6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9056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E4C65C2-DD83-4A41-BD4A-9463B85435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0263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2D8ED03-A2E4-42A1-8E83-0D08017B87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455094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0</Words>
  <Application>Microsoft Office PowerPoint</Application>
  <PresentationFormat>Широкоэкранный</PresentationFormat>
  <Paragraphs>0</Paragraphs>
  <Slides>16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Имя Фамилия</dc:creator>
  <cp:lastModifiedBy>Имя Фамилия</cp:lastModifiedBy>
  <cp:revision>3</cp:revision>
  <dcterms:created xsi:type="dcterms:W3CDTF">2024-04-25T21:41:08Z</dcterms:created>
  <dcterms:modified xsi:type="dcterms:W3CDTF">2024-04-26T09:28:20Z</dcterms:modified>
</cp:coreProperties>
</file>